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7" r:id="rId30"/>
    <p:sldId id="288" r:id="rId31"/>
    <p:sldId id="289" r:id="rId32"/>
    <p:sldId id="290" r:id="rId33"/>
    <p:sldId id="291" r:id="rId34"/>
    <p:sldId id="292" r:id="rId35"/>
    <p:sldId id="30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FD19-5BA9-4E38-9C5F-6EFF8DB0C407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7750-95CB-46CF-87B7-803191956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0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FD19-5BA9-4E38-9C5F-6EFF8DB0C407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7750-95CB-46CF-87B7-803191956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FD19-5BA9-4E38-9C5F-6EFF8DB0C407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7750-95CB-46CF-87B7-803191956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7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FD19-5BA9-4E38-9C5F-6EFF8DB0C407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7750-95CB-46CF-87B7-803191956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9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FD19-5BA9-4E38-9C5F-6EFF8DB0C407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7750-95CB-46CF-87B7-803191956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8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FD19-5BA9-4E38-9C5F-6EFF8DB0C407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7750-95CB-46CF-87B7-803191956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FD19-5BA9-4E38-9C5F-6EFF8DB0C407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7750-95CB-46CF-87B7-803191956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0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FD19-5BA9-4E38-9C5F-6EFF8DB0C407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7750-95CB-46CF-87B7-803191956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9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FD19-5BA9-4E38-9C5F-6EFF8DB0C407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7750-95CB-46CF-87B7-803191956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7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FD19-5BA9-4E38-9C5F-6EFF8DB0C407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7750-95CB-46CF-87B7-803191956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FD19-5BA9-4E38-9C5F-6EFF8DB0C407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7750-95CB-46CF-87B7-803191956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FD19-5BA9-4E38-9C5F-6EFF8DB0C407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47750-95CB-46CF-87B7-803191956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6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cid:ABE265BE-7621-43F4-8EAF-7B21E673B974@ok.cox.ne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g"/><Relationship Id="rId7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10" Type="http://schemas.openxmlformats.org/officeDocument/2006/relationships/image" Target="../media/image76.pn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g"/><Relationship Id="rId7" Type="http://schemas.openxmlformats.org/officeDocument/2006/relationships/image" Target="../media/image8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g"/><Relationship Id="rId7" Type="http://schemas.openxmlformats.org/officeDocument/2006/relationships/image" Target="../media/image8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11" Type="http://schemas.openxmlformats.org/officeDocument/2006/relationships/image" Target="../media/image99.jp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jpe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jp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jpeg"/><Relationship Id="rId7" Type="http://schemas.openxmlformats.org/officeDocument/2006/relationships/image" Target="../media/image118.png"/><Relationship Id="rId12" Type="http://schemas.openxmlformats.org/officeDocument/2006/relationships/image" Target="../media/image1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22.jpg"/><Relationship Id="rId5" Type="http://schemas.openxmlformats.org/officeDocument/2006/relationships/image" Target="../media/image116.png"/><Relationship Id="rId10" Type="http://schemas.openxmlformats.org/officeDocument/2006/relationships/image" Target="../media/image121.jpe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8113" y="269072"/>
            <a:ext cx="11883887" cy="2827605"/>
            <a:chOff x="308113" y="269072"/>
            <a:chExt cx="11883887" cy="2827605"/>
          </a:xfrm>
        </p:grpSpPr>
        <p:grpSp>
          <p:nvGrpSpPr>
            <p:cNvPr id="9" name="Group 8"/>
            <p:cNvGrpSpPr/>
            <p:nvPr/>
          </p:nvGrpSpPr>
          <p:grpSpPr>
            <a:xfrm>
              <a:off x="308113" y="269072"/>
              <a:ext cx="11563350" cy="2827605"/>
              <a:chOff x="228600" y="225084"/>
              <a:chExt cx="11563350" cy="2827605"/>
            </a:xfrm>
          </p:grpSpPr>
          <p:sp>
            <p:nvSpPr>
              <p:cNvPr id="5" name="Rectangle: Rounded Corners 4"/>
              <p:cNvSpPr/>
              <p:nvPr/>
            </p:nvSpPr>
            <p:spPr>
              <a:xfrm>
                <a:off x="228600" y="225084"/>
                <a:ext cx="11563350" cy="2827605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98" y="957669"/>
                <a:ext cx="1286781" cy="1450411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666750" y="528713"/>
              <a:ext cx="11525250" cy="2308324"/>
            </a:xfrm>
            <a:prstGeom prst="rect">
              <a:avLst/>
            </a:prstGeom>
            <a:noFill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Oklahoma Business </a:t>
              </a:r>
            </a:p>
            <a:p>
              <a:pPr algn="ctr"/>
              <a:r>
                <a:rPr lang="en-US" sz="7200" b="1" dirty="0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Ethics Consortium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829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1956" y="397565"/>
            <a:ext cx="8634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NAVIGATOR 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664" y="1811137"/>
            <a:ext cx="7712765" cy="489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70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1956" y="397565"/>
            <a:ext cx="8634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NAVIGATOR 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pic>
        <p:nvPicPr>
          <p:cNvPr id="8" name="Picture 3" descr="WPX_300 top do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22" y="2835966"/>
            <a:ext cx="11269100" cy="360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48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0251" y="483167"/>
            <a:ext cx="6182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STAR 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grpSp>
        <p:nvGrpSpPr>
          <p:cNvPr id="9" name="Group 8"/>
          <p:cNvGrpSpPr/>
          <p:nvPr/>
        </p:nvGrpSpPr>
        <p:grpSpPr>
          <a:xfrm>
            <a:off x="281762" y="2623929"/>
            <a:ext cx="8495382" cy="1828801"/>
            <a:chOff x="669176" y="4045275"/>
            <a:chExt cx="6049676" cy="1202586"/>
          </a:xfrm>
        </p:grpSpPr>
        <p:sp>
          <p:nvSpPr>
            <p:cNvPr id="4" name="Rectangle 3"/>
            <p:cNvSpPr/>
            <p:nvPr/>
          </p:nvSpPr>
          <p:spPr>
            <a:xfrm>
              <a:off x="669176" y="4045275"/>
              <a:ext cx="6049676" cy="12025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701" y="4175395"/>
              <a:ext cx="5762625" cy="944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994" y="4763439"/>
            <a:ext cx="8102249" cy="190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72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0251" y="483167"/>
            <a:ext cx="6182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STAR 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pic>
        <p:nvPicPr>
          <p:cNvPr id="11" name="Picture 5" descr="C:\Users\jlpetties\AppData\Local\Microsoft\Windows\Temporary Internet Files\Content.Outlook\R3MAX351\ColorSeal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870" y="2007991"/>
            <a:ext cx="4712522" cy="471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76" y="2796210"/>
            <a:ext cx="5535708" cy="368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2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0251" y="483167"/>
            <a:ext cx="6182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STAR 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grpSp>
        <p:nvGrpSpPr>
          <p:cNvPr id="7" name="Group 6"/>
          <p:cNvGrpSpPr/>
          <p:nvPr/>
        </p:nvGrpSpPr>
        <p:grpSpPr>
          <a:xfrm>
            <a:off x="275957" y="1891858"/>
            <a:ext cx="11438966" cy="4756353"/>
            <a:chOff x="275957" y="1891858"/>
            <a:chExt cx="11438966" cy="4756353"/>
          </a:xfrm>
        </p:grpSpPr>
        <p:pic>
          <p:nvPicPr>
            <p:cNvPr id="8" name="Picture 4" descr="Express large logo ne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2522" y="1891858"/>
              <a:ext cx="6652401" cy="2255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957" y="4355557"/>
              <a:ext cx="6127369" cy="2292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328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0251" y="483167"/>
            <a:ext cx="6182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STAR 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795071" y="2081461"/>
            <a:ext cx="6912889" cy="4490659"/>
            <a:chOff x="2795071" y="2081461"/>
            <a:chExt cx="6912889" cy="4490659"/>
          </a:xfrm>
        </p:grpSpPr>
        <p:pic>
          <p:nvPicPr>
            <p:cNvPr id="10" name="Picture 2" descr="C:\Users\jlpetties\AppData\Local\Microsoft\Windows\Temporary Internet Files\Content.Outlook\R3MAX351\MatrixServCoLogo_Primary_CMYK_highre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789" y="3600652"/>
              <a:ext cx="4885968" cy="2971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2795071" y="2081461"/>
              <a:ext cx="6912889" cy="1306755"/>
              <a:chOff x="4903304" y="2428508"/>
              <a:chExt cx="6440557" cy="1041111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903304" y="2428508"/>
                <a:ext cx="6440557" cy="104111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31961" y="2557739"/>
                <a:ext cx="6159500" cy="779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50281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0251" y="483167"/>
            <a:ext cx="6182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STAR 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grpSp>
        <p:nvGrpSpPr>
          <p:cNvPr id="8" name="Group 7"/>
          <p:cNvGrpSpPr/>
          <p:nvPr/>
        </p:nvGrpSpPr>
        <p:grpSpPr>
          <a:xfrm>
            <a:off x="2677951" y="1907651"/>
            <a:ext cx="9236544" cy="4772607"/>
            <a:chOff x="2677951" y="1907651"/>
            <a:chExt cx="9236544" cy="4772607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5462" y="4284140"/>
              <a:ext cx="6119033" cy="2396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7951" y="1907651"/>
              <a:ext cx="6532310" cy="2152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0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0251" y="483167"/>
            <a:ext cx="6182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STAR 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294" y="2587534"/>
            <a:ext cx="6722444" cy="358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31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0250" y="483167"/>
            <a:ext cx="7876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HORIZON 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669176" y="2299828"/>
            <a:ext cx="10502407" cy="4360691"/>
            <a:chOff x="669176" y="2299828"/>
            <a:chExt cx="10502407" cy="4360691"/>
          </a:xfrm>
        </p:grpSpPr>
        <p:pic>
          <p:nvPicPr>
            <p:cNvPr id="11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176" y="2994991"/>
              <a:ext cx="5207782" cy="1346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6930887" y="2299828"/>
              <a:ext cx="4240696" cy="238749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8694" y="2299828"/>
              <a:ext cx="3957993" cy="2387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3067" y="5080047"/>
              <a:ext cx="4767170" cy="1580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00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0250" y="483167"/>
            <a:ext cx="7876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HORIZON 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778286" y="3143584"/>
            <a:ext cx="3233530" cy="26578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43" y="3328499"/>
            <a:ext cx="2963815" cy="228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968" y="2216717"/>
            <a:ext cx="4945446" cy="138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968" y="4138354"/>
            <a:ext cx="4945446" cy="229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33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7913" y="1096979"/>
            <a:ext cx="9369287" cy="42568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42840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0250" y="483167"/>
            <a:ext cx="7876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HORIZON 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sp>
        <p:nvSpPr>
          <p:cNvPr id="7" name="Rectangle 6"/>
          <p:cNvSpPr/>
          <p:nvPr/>
        </p:nvSpPr>
        <p:spPr>
          <a:xfrm>
            <a:off x="5194852" y="4900856"/>
            <a:ext cx="4671067" cy="13707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043" y="4900856"/>
            <a:ext cx="4575876" cy="137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526" y="2977680"/>
            <a:ext cx="2934394" cy="346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68339" y="2426677"/>
            <a:ext cx="4019284" cy="17309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339" y="2426677"/>
            <a:ext cx="4019284" cy="17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4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0250" y="483167"/>
            <a:ext cx="7876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HORIZON 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06" y="3168391"/>
            <a:ext cx="4651688" cy="223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316" y="3487565"/>
            <a:ext cx="5518289" cy="159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71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0250" y="483167"/>
            <a:ext cx="8104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LEADING MEMBERS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sp>
        <p:nvSpPr>
          <p:cNvPr id="7" name="Rectangle 6"/>
          <p:cNvSpPr/>
          <p:nvPr/>
        </p:nvSpPr>
        <p:spPr>
          <a:xfrm>
            <a:off x="3987013" y="3065974"/>
            <a:ext cx="5026164" cy="10413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199" y="3028039"/>
            <a:ext cx="5026165" cy="1079238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878" y="4800772"/>
            <a:ext cx="3564835" cy="170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69" y="5018308"/>
            <a:ext cx="5058540" cy="12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026" y="2667413"/>
            <a:ext cx="2550426" cy="16968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6837" y="3230186"/>
            <a:ext cx="3081188" cy="14590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4" y="3264940"/>
            <a:ext cx="3032815" cy="145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75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0250" y="483167"/>
            <a:ext cx="8104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LEADING MEMBERS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pic>
        <p:nvPicPr>
          <p:cNvPr id="13" name="Picture 4" descr="C:\Users\jlpetties\AppData\Local\Microsoft\Windows\Temporary Internet Files\Content.Outlook\R3MAX351\CCK LOGO highresolu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777" y="3071866"/>
            <a:ext cx="3124669" cy="139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895927" y="2709444"/>
            <a:ext cx="3454020" cy="11443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927" y="2627084"/>
            <a:ext cx="3594342" cy="114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4187687"/>
            <a:ext cx="4871696" cy="107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526" y="5051237"/>
            <a:ext cx="3365173" cy="117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689" y="5599595"/>
            <a:ext cx="4512718" cy="99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18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0250" y="483167"/>
            <a:ext cx="8104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LEADING MEMBERS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113" y="2839690"/>
            <a:ext cx="4014770" cy="106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OK ETHICS\Logos (from Sue)\FinleyCOok Nov 20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630" y="3319376"/>
            <a:ext cx="4211741" cy="156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40" y="1928255"/>
            <a:ext cx="5106523" cy="1146362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465" y="5170922"/>
            <a:ext cx="3892070" cy="149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61" y="4316344"/>
            <a:ext cx="3130651" cy="234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9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0250" y="483167"/>
            <a:ext cx="8104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LEADING MEMBERS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673" y="2703152"/>
            <a:ext cx="2408341" cy="173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OK ETHICS\Logos (from Sue)\luxa_logo_Nov20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673" y="4765309"/>
            <a:ext cx="2377799" cy="178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305" y="3295580"/>
            <a:ext cx="4165117" cy="12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798365" y="4924731"/>
            <a:ext cx="3405809" cy="15025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7" descr="cid:ABE265BE-7621-43F4-8EAF-7B21E673B974@ok.cox.net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870" y="4924731"/>
            <a:ext cx="3369988" cy="146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OK ETHICS\Logos (from Sue)\Mercer-Adams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114" y="2060147"/>
            <a:ext cx="4749099" cy="85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09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0250" y="483167"/>
            <a:ext cx="8104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LEADING MEMBERS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sp>
        <p:nvSpPr>
          <p:cNvPr id="9" name="Rectangle 8"/>
          <p:cNvSpPr/>
          <p:nvPr/>
        </p:nvSpPr>
        <p:spPr>
          <a:xfrm>
            <a:off x="2519797" y="2752810"/>
            <a:ext cx="1766132" cy="15887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338" y="2428508"/>
            <a:ext cx="2417051" cy="223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278" y="1880044"/>
            <a:ext cx="5168348" cy="1096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687" y="3475934"/>
            <a:ext cx="4485530" cy="14607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25203" y="5435630"/>
            <a:ext cx="4171480" cy="9635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90" y="4792361"/>
            <a:ext cx="3215774" cy="16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03" y="5435630"/>
            <a:ext cx="4171480" cy="96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6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0250" y="483167"/>
            <a:ext cx="8104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LEADING MEMBERS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226" y="2161295"/>
            <a:ext cx="4000284" cy="152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780408" y="5630459"/>
            <a:ext cx="5703160" cy="8918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408" y="5630459"/>
            <a:ext cx="5703160" cy="94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637183" y="2597426"/>
            <a:ext cx="3143225" cy="13923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https://jobs.rsmus.com/dist/mcgladrey/assets/rsm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051" y="2332776"/>
            <a:ext cx="3570061" cy="185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124226" y="3989811"/>
            <a:ext cx="3807631" cy="1332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11" y="3989811"/>
            <a:ext cx="4657357" cy="147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54" y="4481466"/>
            <a:ext cx="2332997" cy="204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4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0250" y="483167"/>
            <a:ext cx="8104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LEADING MEMBERS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6414052" y="3074504"/>
            <a:ext cx="4731026" cy="12987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024" y="3146104"/>
            <a:ext cx="4712452" cy="119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5" y="3276630"/>
            <a:ext cx="5041805" cy="106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61" y="5050041"/>
            <a:ext cx="4008392" cy="1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92" y="4872278"/>
            <a:ext cx="3696495" cy="151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2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8216" y="301675"/>
            <a:ext cx="83091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TRAILBLAZER 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MEMBERS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2" y="3483281"/>
            <a:ext cx="2169447" cy="857367"/>
          </a:xfrm>
          <a:prstGeom prst="rect">
            <a:avLst/>
          </a:prstGeom>
        </p:spPr>
      </p:pic>
      <p:pic>
        <p:nvPicPr>
          <p:cNvPr id="20" name="Picture 2" descr="C:\OK ETHICS\Logos (from Sue)\frontier state bank JAn 2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662" y="5238079"/>
            <a:ext cx="1903413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519" y="5296051"/>
            <a:ext cx="3028674" cy="104057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31129" y="4989687"/>
            <a:ext cx="2075331" cy="14204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85" y="4716485"/>
            <a:ext cx="2205037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87" y="2883887"/>
            <a:ext cx="1456664" cy="166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610" y="3335761"/>
            <a:ext cx="2576513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662" y="2945661"/>
            <a:ext cx="1725612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C:\OK ETHICS\Logos (from Sue)\ORU-Logo-blue-(2)smal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995" y="5199909"/>
            <a:ext cx="2226073" cy="77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57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1956" y="397565"/>
            <a:ext cx="8276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PINNACLE 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956" y="1862241"/>
            <a:ext cx="7771232" cy="469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43273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8216" y="301675"/>
            <a:ext cx="83091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TRAILBLAZER 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MEMBERS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3158344"/>
            <a:ext cx="3035224" cy="15970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522" y="2992228"/>
            <a:ext cx="1714500" cy="171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468" y="3168994"/>
            <a:ext cx="3291496" cy="1139688"/>
          </a:xfrm>
          <a:prstGeom prst="rect">
            <a:avLst/>
          </a:prstGeom>
        </p:spPr>
      </p:pic>
      <p:pic>
        <p:nvPicPr>
          <p:cNvPr id="17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586" y="4937111"/>
            <a:ext cx="1885260" cy="138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91" y="5483202"/>
            <a:ext cx="1998663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400" y="5436564"/>
            <a:ext cx="4245665" cy="67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3346" y="606475"/>
            <a:ext cx="8988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FRONTIER MEMBERS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261" y="5087800"/>
            <a:ext cx="1821761" cy="1263042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388" y="4842798"/>
            <a:ext cx="1713569" cy="125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931" y="2692736"/>
            <a:ext cx="3606422" cy="63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274" y="2692736"/>
            <a:ext cx="1623683" cy="160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68" y="4717774"/>
            <a:ext cx="3823212" cy="49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229" y="3875328"/>
            <a:ext cx="2764098" cy="73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5" y="3393213"/>
            <a:ext cx="3719413" cy="73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68" y="5719321"/>
            <a:ext cx="3762869" cy="70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10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3346" y="606475"/>
            <a:ext cx="8988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FRONTIER MEMBERS</a:t>
            </a:r>
            <a:b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Non-profit/Non-government agencies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4" y="2839711"/>
            <a:ext cx="2537257" cy="84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541" y="2428508"/>
            <a:ext cx="1044713" cy="15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44" y="3879311"/>
            <a:ext cx="1328738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929" y="2510048"/>
            <a:ext cx="1295400" cy="129540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94" y="5488014"/>
            <a:ext cx="1900238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905" y="4236773"/>
            <a:ext cx="2027984" cy="103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271" y="4346713"/>
            <a:ext cx="2037920" cy="859748"/>
          </a:xfrm>
          <a:prstGeom prst="rect">
            <a:avLst/>
          </a:prstGeom>
        </p:spPr>
      </p:pic>
      <p:pic>
        <p:nvPicPr>
          <p:cNvPr id="25" name="Picture 5" descr="C:\OK ETHICS\Logos (from Sue)\ESCCO-logo-Oct-2014web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415" y="5677977"/>
            <a:ext cx="2312964" cy="72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31" y="5582470"/>
            <a:ext cx="1828800" cy="914400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323" y="2816672"/>
            <a:ext cx="2227005" cy="73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667" y="4014639"/>
            <a:ext cx="2250661" cy="81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601" y="5242896"/>
            <a:ext cx="1338448" cy="133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3346" y="606475"/>
            <a:ext cx="8988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FRONTIER MEMBERS</a:t>
            </a:r>
            <a:b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Non-profit/Non-government agencies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57" y="2849389"/>
            <a:ext cx="1280833" cy="118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24898" y="5738191"/>
            <a:ext cx="4478406" cy="6828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98" y="5631136"/>
            <a:ext cx="4545496" cy="78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OK ETHICS\Logos (from Sue)\NationalHispanicDis.Rel Sept 201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129" y="2677437"/>
            <a:ext cx="152717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077" y="2660787"/>
            <a:ext cx="1723755" cy="758923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443" y="4467844"/>
            <a:ext cx="1909762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417" y="5917383"/>
            <a:ext cx="2028477" cy="59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73" y="4312253"/>
            <a:ext cx="1150799" cy="107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176" y="3827600"/>
            <a:ext cx="1954696" cy="852620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606" y="2660787"/>
            <a:ext cx="1227138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569" y="4138437"/>
            <a:ext cx="11461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3" descr="Oklahoma Society of Land Surveyors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836" y="5086386"/>
            <a:ext cx="1294954" cy="119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73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6119026" y="2665310"/>
            <a:ext cx="1836250" cy="14712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174542" y="5569547"/>
            <a:ext cx="2233620" cy="10021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048009" y="4345732"/>
            <a:ext cx="2233620" cy="9234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73346" y="606475"/>
            <a:ext cx="8988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FRONTIER MEMBERS</a:t>
            </a:r>
            <a:b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Non-profit/Non-government agencies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9082" y="4313096"/>
            <a:ext cx="2233620" cy="8713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pic>
        <p:nvPicPr>
          <p:cNvPr id="17" name="Picture 2" descr="C:\OK ETHICS\Logos (from Sue)\Oklahoma Women in STEM April 2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76" y="2939269"/>
            <a:ext cx="130016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82" y="4345732"/>
            <a:ext cx="2233620" cy="838760"/>
          </a:xfrm>
          <a:prstGeom prst="rect">
            <a:avLst/>
          </a:prstGeom>
        </p:spPr>
      </p:pic>
      <p:pic>
        <p:nvPicPr>
          <p:cNvPr id="21" name="Picture 9" descr="Salt and Light Leadership Trai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65" y="5569547"/>
            <a:ext cx="1995654" cy="73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South OKC Chamber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242" y="2783124"/>
            <a:ext cx="1199809" cy="123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C:\Users\jlpetties\AppData\Local\Microsoft\Windows\Temporary Internet Files\Content.Outlook\R3MAX351\Sunbeam Logo No Background - COLOR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542" y="4313096"/>
            <a:ext cx="1980554" cy="104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30" y="5608758"/>
            <a:ext cx="2050844" cy="963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49" y="2665310"/>
            <a:ext cx="1872527" cy="1471271"/>
          </a:xfrm>
          <a:prstGeom prst="rect">
            <a:avLst/>
          </a:prstGeom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749" y="4587576"/>
            <a:ext cx="2186608" cy="72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298" y="5632795"/>
            <a:ext cx="1577978" cy="915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315" y="2939269"/>
            <a:ext cx="2015188" cy="94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2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2118" y="503582"/>
            <a:ext cx="70565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LOOKING AHEAD</a:t>
            </a:r>
          </a:p>
        </p:txBody>
      </p:sp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61" y="394221"/>
            <a:ext cx="1518127" cy="15780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041" y="2289737"/>
            <a:ext cx="9187157" cy="34686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0" name="Rectangle: Rounded Corners 19"/>
          <p:cNvSpPr/>
          <p:nvPr/>
        </p:nvSpPr>
        <p:spPr>
          <a:xfrm>
            <a:off x="223103" y="4803612"/>
            <a:ext cx="2300844" cy="176971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99719" y="4803612"/>
            <a:ext cx="2147612" cy="1769715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Miss last month’s event? </a:t>
            </a:r>
          </a:p>
          <a:p>
            <a:pPr algn="ctr"/>
            <a:endParaRPr lang="en-US" sz="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View the video at OK Ethics YouTube Channel!</a:t>
            </a:r>
          </a:p>
        </p:txBody>
      </p:sp>
    </p:spTree>
    <p:extLst>
      <p:ext uri="{BB962C8B-B14F-4D97-AF65-F5344CB8AC3E}">
        <p14:creationId xmlns:p14="http://schemas.microsoft.com/office/powerpoint/2010/main" val="364066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1956" y="397565"/>
            <a:ext cx="8276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PINNACLE 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pic>
        <p:nvPicPr>
          <p:cNvPr id="7" name="Picture 4" descr="devon_std_pos_cmyk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426" y="2023500"/>
            <a:ext cx="9238274" cy="443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66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1956" y="397565"/>
            <a:ext cx="8276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PINNACLE 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30" y="3144176"/>
            <a:ext cx="11514374" cy="222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47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1956" y="397565"/>
            <a:ext cx="8276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PINNACLE 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pic>
        <p:nvPicPr>
          <p:cNvPr id="7" name="Picture 3" descr="KimrayLOGO-Official-7-2011-R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00" y="2743200"/>
            <a:ext cx="11459043" cy="346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4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1956" y="397565"/>
            <a:ext cx="8276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PINNACLE 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92" y="2904006"/>
            <a:ext cx="11428186" cy="316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2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1956" y="397565"/>
            <a:ext cx="8276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PINNACLE 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77856" y="3004024"/>
            <a:ext cx="11839569" cy="2082362"/>
            <a:chOff x="669176" y="3985146"/>
            <a:chExt cx="10986012" cy="1932237"/>
          </a:xfrm>
        </p:grpSpPr>
        <p:sp>
          <p:nvSpPr>
            <p:cNvPr id="4" name="Rectangle 3"/>
            <p:cNvSpPr/>
            <p:nvPr/>
          </p:nvSpPr>
          <p:spPr>
            <a:xfrm>
              <a:off x="669176" y="3985146"/>
              <a:ext cx="10986012" cy="19322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397" y="4037023"/>
              <a:ext cx="10843000" cy="1880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304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1956" y="397565"/>
            <a:ext cx="8634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NAVIGATOR 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6" y="483167"/>
            <a:ext cx="1725875" cy="1945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1161" y="5086386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800" dirty="0"/>
          </a:p>
        </p:txBody>
      </p:sp>
      <p:pic>
        <p:nvPicPr>
          <p:cNvPr id="9" name="Picture 4" descr="C:\OK ETHICS\Logos (from Sue)\ONEOK%20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76" y="2715905"/>
            <a:ext cx="11039533" cy="37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78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4317</TotalTime>
  <Words>84</Words>
  <Application>Microsoft Office PowerPoint</Application>
  <PresentationFormat>Widescreen</PresentationFormat>
  <Paragraphs>40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Britannic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OK Ethics</dc:creator>
  <cp:lastModifiedBy>OK Ethics</cp:lastModifiedBy>
  <cp:revision>40</cp:revision>
  <dcterms:created xsi:type="dcterms:W3CDTF">2017-01-18T19:43:05Z</dcterms:created>
  <dcterms:modified xsi:type="dcterms:W3CDTF">2017-01-24T19:36:50Z</dcterms:modified>
</cp:coreProperties>
</file>